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81" r:id="rId5"/>
    <p:sldId id="282" r:id="rId6"/>
    <p:sldId id="259" r:id="rId7"/>
    <p:sldId id="260" r:id="rId8"/>
    <p:sldId id="261" r:id="rId9"/>
    <p:sldId id="262" r:id="rId10"/>
    <p:sldId id="278" r:id="rId11"/>
    <p:sldId id="279" r:id="rId12"/>
    <p:sldId id="280" r:id="rId13"/>
    <p:sldId id="263" r:id="rId14"/>
    <p:sldId id="264" r:id="rId15"/>
    <p:sldId id="265" r:id="rId16"/>
    <p:sldId id="284" r:id="rId17"/>
    <p:sldId id="266" r:id="rId18"/>
    <p:sldId id="287" r:id="rId19"/>
    <p:sldId id="268" r:id="rId20"/>
    <p:sldId id="285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559" autoAdjust="0"/>
    <p:restoredTop sz="86444" autoAdjust="0"/>
  </p:normalViewPr>
  <p:slideViewPr>
    <p:cSldViewPr>
      <p:cViewPr>
        <p:scale>
          <a:sx n="84" d="100"/>
          <a:sy n="84" d="100"/>
        </p:scale>
        <p:origin x="-192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F4A8A-37AF-4D8A-85A6-AB1B91154ED9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65F1E-1A39-43F2-BBDE-92810A550A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5F1E-1A39-43F2-BBDE-92810A550AB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B7B2B4F-1AED-4473-826C-B02CDF5A83C8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25759F6E-EFAE-4EF1-A002-45691B45EE9E}" type="slidenum">
              <a:rPr lang="en-US" smtClean="0"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pson.webex.com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Gradebook</a:t>
            </a:r>
            <a:r>
              <a:rPr lang="en-US" dirty="0" smtClean="0"/>
              <a:t> Level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10 minutes of “Fame”</a:t>
            </a:r>
          </a:p>
          <a:p>
            <a:r>
              <a:rPr lang="en-US" dirty="0" smtClean="0"/>
              <a:t>Arta Szathmary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Dropbox</a:t>
            </a:r>
            <a:endParaRPr lang="en-US" dirty="0"/>
          </a:p>
        </p:txBody>
      </p:sp>
      <p:pic>
        <p:nvPicPr>
          <p:cNvPr id="4" name="Content Placeholder 3" descr="Assignment_Drop_box_5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156809"/>
            <a:ext cx="8248650" cy="38302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</a:t>
            </a:r>
            <a:r>
              <a:rPr lang="en-US" dirty="0" err="1" smtClean="0"/>
              <a:t>Dropbox</a:t>
            </a:r>
            <a:endParaRPr lang="en-US" dirty="0"/>
          </a:p>
        </p:txBody>
      </p:sp>
      <p:pic>
        <p:nvPicPr>
          <p:cNvPr id="4" name="Content Placeholder 3" descr="Assignment_Drop_Box_6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515012"/>
            <a:ext cx="8248650" cy="3113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Dropbox</a:t>
            </a:r>
            <a:endParaRPr lang="en-US" dirty="0"/>
          </a:p>
        </p:txBody>
      </p:sp>
      <p:pic>
        <p:nvPicPr>
          <p:cNvPr id="4" name="Content Placeholder 3" descr="Assignment_Dropbox_7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396817"/>
            <a:ext cx="8248650" cy="3350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 Grades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myitlab</a:t>
            </a:r>
            <a:r>
              <a:rPr lang="en-US" baseline="0" dirty="0" smtClean="0"/>
              <a:t> </a:t>
            </a:r>
            <a:endParaRPr lang="en-US" dirty="0"/>
          </a:p>
        </p:txBody>
      </p:sp>
      <p:pic>
        <p:nvPicPr>
          <p:cNvPr id="4" name="Content Placeholder 3" descr="Import_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1884680"/>
            <a:ext cx="8248650" cy="437451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 Grades to </a:t>
            </a:r>
            <a:r>
              <a:rPr lang="en-US" dirty="0" err="1" smtClean="0"/>
              <a:t>myitlab</a:t>
            </a:r>
            <a:endParaRPr lang="en-US" dirty="0"/>
          </a:p>
        </p:txBody>
      </p:sp>
      <p:pic>
        <p:nvPicPr>
          <p:cNvPr id="4" name="Content Placeholder 3" descr="Import_2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7014" y="1857375"/>
            <a:ext cx="4728071" cy="44291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</a:t>
            </a:r>
            <a:r>
              <a:rPr lang="en-US" baseline="0" dirty="0" smtClean="0"/>
              <a:t> Grades to </a:t>
            </a:r>
            <a:r>
              <a:rPr lang="en-US" baseline="0" dirty="0" err="1" smtClean="0"/>
              <a:t>myitlab</a:t>
            </a:r>
            <a:endParaRPr lang="en-US" dirty="0"/>
          </a:p>
        </p:txBody>
      </p:sp>
      <p:pic>
        <p:nvPicPr>
          <p:cNvPr id="4" name="Content Placeholder 3" descr="import_3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3078800"/>
            <a:ext cx="8248650" cy="19862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 Grades to </a:t>
            </a:r>
            <a:r>
              <a:rPr lang="en-US" dirty="0" err="1" smtClean="0"/>
              <a:t>myitlab</a:t>
            </a:r>
            <a:endParaRPr lang="en-US" dirty="0"/>
          </a:p>
        </p:txBody>
      </p:sp>
      <p:pic>
        <p:nvPicPr>
          <p:cNvPr id="6" name="Content Placeholder 5" descr="import_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891635"/>
            <a:ext cx="8248650" cy="236060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to Custom View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Delete,</a:t>
            </a:r>
            <a:r>
              <a:rPr lang="en-US" baseline="0" dirty="0" smtClean="0"/>
              <a:t> Revoke </a:t>
            </a:r>
            <a:endParaRPr lang="en-US" dirty="0"/>
          </a:p>
        </p:txBody>
      </p:sp>
      <p:pic>
        <p:nvPicPr>
          <p:cNvPr id="4" name="Content Placeholder 5" descr="custom_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663631"/>
            <a:ext cx="8248650" cy="281661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Calculated Column</a:t>
            </a:r>
            <a:endParaRPr lang="en-US" dirty="0"/>
          </a:p>
        </p:txBody>
      </p:sp>
      <p:pic>
        <p:nvPicPr>
          <p:cNvPr id="4" name="Content Placeholder 3" descr="Calculated_grad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514951"/>
            <a:ext cx="8248650" cy="311397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and Clear Submissions</a:t>
            </a:r>
            <a:endParaRPr lang="en-US" dirty="0"/>
          </a:p>
        </p:txBody>
      </p:sp>
      <p:pic>
        <p:nvPicPr>
          <p:cNvPr id="4" name="Content Placeholder 3" descr="view_and_clear_submissions_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435590"/>
            <a:ext cx="8248650" cy="32726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Column</a:t>
            </a:r>
            <a:endParaRPr lang="en-US" dirty="0"/>
          </a:p>
        </p:txBody>
      </p:sp>
      <p:pic>
        <p:nvPicPr>
          <p:cNvPr id="6" name="Content Placeholder 5" descr="Total column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419083"/>
            <a:ext cx="8248650" cy="3305709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more details 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57370"/>
            <a:ext cx="8486804" cy="4429151"/>
          </a:xfrm>
        </p:spPr>
        <p:txBody>
          <a:bodyPr/>
          <a:lstStyle/>
          <a:p>
            <a:r>
              <a:rPr lang="en-US" dirty="0" smtClean="0"/>
              <a:t>Sign up to take </a:t>
            </a:r>
            <a:r>
              <a:rPr lang="en-US" dirty="0" err="1" smtClean="0"/>
              <a:t>Gradebook</a:t>
            </a:r>
            <a:r>
              <a:rPr lang="en-US" dirty="0" smtClean="0"/>
              <a:t> 1 and </a:t>
            </a:r>
            <a:r>
              <a:rPr lang="en-US" dirty="0" err="1" smtClean="0"/>
              <a:t>Gradebook</a:t>
            </a:r>
            <a:r>
              <a:rPr lang="en-US" dirty="0" smtClean="0"/>
              <a:t> 2</a:t>
            </a:r>
          </a:p>
          <a:p>
            <a:r>
              <a:rPr lang="en-US" dirty="0" smtClean="0">
                <a:hlinkClick r:id="rId3"/>
              </a:rPr>
              <a:t>http://pson.webex.com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and Clear Submissions</a:t>
            </a:r>
            <a:endParaRPr lang="en-US" dirty="0"/>
          </a:p>
        </p:txBody>
      </p:sp>
      <p:pic>
        <p:nvPicPr>
          <p:cNvPr id="4" name="Content Placeholder 3" descr="view_and_clear_submissions_2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625947"/>
            <a:ext cx="8248650" cy="28919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 Assignments</a:t>
            </a:r>
            <a:endParaRPr lang="en-US" dirty="0"/>
          </a:p>
        </p:txBody>
      </p:sp>
      <p:pic>
        <p:nvPicPr>
          <p:cNvPr id="4" name="Content Placeholder 3" descr="Late_Assignments_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28758" y="1909460"/>
            <a:ext cx="2924583" cy="43249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 Assignments</a:t>
            </a:r>
            <a:endParaRPr lang="en-US" dirty="0"/>
          </a:p>
        </p:txBody>
      </p:sp>
      <p:pic>
        <p:nvPicPr>
          <p:cNvPr id="4" name="Content Placeholder 3" descr="Late_Assignments_2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1974980"/>
            <a:ext cx="8248650" cy="41939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</a:t>
            </a:r>
            <a:r>
              <a:rPr lang="en-US" dirty="0" err="1" smtClean="0"/>
              <a:t>Dropbox</a:t>
            </a:r>
            <a:endParaRPr lang="en-US" dirty="0"/>
          </a:p>
        </p:txBody>
      </p:sp>
      <p:pic>
        <p:nvPicPr>
          <p:cNvPr id="4" name="Content Placeholder 3" descr="Dropbox_Assignment_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578282"/>
            <a:ext cx="8248650" cy="29873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Assignment </a:t>
            </a:r>
            <a:r>
              <a:rPr lang="en-US" dirty="0" err="1" smtClean="0"/>
              <a:t>Dropbox</a:t>
            </a:r>
            <a:endParaRPr lang="en-US" b="1" dirty="0"/>
          </a:p>
        </p:txBody>
      </p:sp>
      <p:pic>
        <p:nvPicPr>
          <p:cNvPr id="4" name="Content Placeholder 3" descr="Assignment_Drop_Box_2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241479"/>
            <a:ext cx="8248650" cy="36609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</a:t>
            </a:r>
            <a:r>
              <a:rPr lang="en-US" dirty="0" err="1" smtClean="0"/>
              <a:t>Dropbox</a:t>
            </a:r>
            <a:endParaRPr lang="en-US" dirty="0"/>
          </a:p>
        </p:txBody>
      </p:sp>
      <p:pic>
        <p:nvPicPr>
          <p:cNvPr id="4" name="Content Placeholder 3" descr="Assignment_Drop_Box_3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275509"/>
            <a:ext cx="8248650" cy="35928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</a:t>
            </a:r>
            <a:r>
              <a:rPr lang="en-US" dirty="0" err="1" smtClean="0"/>
              <a:t>Dropbox</a:t>
            </a:r>
            <a:endParaRPr lang="en-US" dirty="0"/>
          </a:p>
        </p:txBody>
      </p:sp>
      <p:pic>
        <p:nvPicPr>
          <p:cNvPr id="4" name="Content Placeholder 3" descr="Assignmet_Drop_Box_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" y="2241523"/>
            <a:ext cx="8248650" cy="36608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43</TotalTime>
  <Words>101</Words>
  <Application>Microsoft Office PowerPoint</Application>
  <PresentationFormat>On-screen Show (4:3)</PresentationFormat>
  <Paragraphs>46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Brooklet</vt:lpstr>
      <vt:lpstr>Gradebook Level 1</vt:lpstr>
      <vt:lpstr>View and Clear Submissions</vt:lpstr>
      <vt:lpstr>View and Clear Submissions</vt:lpstr>
      <vt:lpstr>Late Assignments</vt:lpstr>
      <vt:lpstr>Late Assignments</vt:lpstr>
      <vt:lpstr>Assignment Dropbox</vt:lpstr>
      <vt:lpstr>Assignment Dropbox</vt:lpstr>
      <vt:lpstr>Assignment Dropbox</vt:lpstr>
      <vt:lpstr>Assignment Dropbox</vt:lpstr>
      <vt:lpstr>Assignment Dropbox</vt:lpstr>
      <vt:lpstr>Assignment Dropbox</vt:lpstr>
      <vt:lpstr>Assignment Dropbox</vt:lpstr>
      <vt:lpstr>Import Grades to myitlab </vt:lpstr>
      <vt:lpstr>Import Grades to myitlab</vt:lpstr>
      <vt:lpstr>Import Grades to myitlab</vt:lpstr>
      <vt:lpstr>Import Grades to myitlab</vt:lpstr>
      <vt:lpstr>Add to Custom View</vt:lpstr>
      <vt:lpstr>Delete, Revoke </vt:lpstr>
      <vt:lpstr>Calculated Column</vt:lpstr>
      <vt:lpstr>Total Column</vt:lpstr>
      <vt:lpstr>Need more details 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Gradebook Level 1</dc:title>
  <dc:creator>szathmar</dc:creator>
  <cp:lastModifiedBy>szathmar</cp:lastModifiedBy>
  <cp:revision>5</cp:revision>
  <dcterms:created xsi:type="dcterms:W3CDTF">2009-02-12T22:54:38Z</dcterms:created>
  <dcterms:modified xsi:type="dcterms:W3CDTF">2009-02-12T23:38:15Z</dcterms:modified>
</cp:coreProperties>
</file>